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90" r:id="rId5"/>
    <p:sldId id="617" r:id="rId6"/>
    <p:sldId id="618" r:id="rId7"/>
    <p:sldId id="619" r:id="rId8"/>
    <p:sldId id="620" r:id="rId9"/>
    <p:sldId id="438" r:id="rId10"/>
    <p:sldId id="274" r:id="rId11"/>
    <p:sldId id="295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590"/>
            <p14:sldId id="617"/>
            <p14:sldId id="618"/>
            <p14:sldId id="619"/>
            <p14:sldId id="620"/>
            <p14:sldId id="438"/>
            <p14:sldId id="274"/>
            <p14:sldId id="2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480"/>
        <p:guide pos="6788"/>
        <p:guide pos="4287"/>
        <p:guide pos="7160"/>
        <p:guide pos="710"/>
        <p:guide pos="338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6452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WSDM2024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多语言偏好预测</a:t>
            </a:r>
            <a:b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5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LLM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高分方案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分享</a:t>
            </a:r>
            <a:endParaRPr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589280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dirty="0"/>
              <a:t>额外数据集的</a:t>
            </a:r>
            <a:r>
              <a:rPr dirty="0"/>
              <a:t>使用</a:t>
            </a: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External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Data is all your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need</a:t>
            </a:r>
            <a:endParaRPr lang="en-US" altLang="zh-CN" spc="13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3769360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数据：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https://www.kaggle.com/competitions/lmsys-chatbot-arena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kaggle train data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ut data(https://www.kaggle.com/competitions/lmsys-chatbot-arena/discussion/499756) 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33k data (https://www.kaggle.com/competitions/lmsys-chatbot-arena/discussion/500973) 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数据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合集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https://www.kaggle.com/code/shelterw/extra-dataset-process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589280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dirty="0"/>
              <a:t>额外数据集的</a:t>
            </a:r>
            <a:r>
              <a:rPr dirty="0"/>
              <a:t>使用</a:t>
            </a: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External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Data is all your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need</a:t>
            </a:r>
            <a:endParaRPr lang="en-US" altLang="zh-CN" spc="13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4056380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多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语言数据：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13k more open model samples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https://www.kaggle.com/competitions/wsdm-cup-multilingual-chatbot-arena/discussion/556059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8.5k Open Model Samples 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https://www.kaggle.com/competitions/wsdm-cup-multilingual-chatbot-arena/discussion/552166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589280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dirty="0"/>
              <a:t>额外数据集的</a:t>
            </a:r>
            <a:r>
              <a:rPr dirty="0"/>
              <a:t>使用</a:t>
            </a: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External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Data is all your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need</a:t>
            </a:r>
            <a:endParaRPr lang="en-US" altLang="zh-CN" spc="13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5400675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多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语言数据：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这批数据没有标签，我们需要给他打上具体的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标签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上标签的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方法：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	1.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用我们自己训练好的模型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inference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	2.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如果自己模型的精度不高可以用上个比赛的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top1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的开源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权重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权重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https://www.kaggle.com/code/sayoulala/merge-gemma-model-step1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inference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代码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https://www.kaggle.com/code/sayoulala/v7-gemma-gptq/notebook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589280"/>
          </a:xfrm>
        </p:spPr>
        <p:txBody>
          <a:bodyPr wrap="square"/>
          <a:lstStyle/>
          <a:p>
            <a:r>
              <a:rPr lang="en-US" altLang="zh-CN" dirty="0"/>
              <a:t>2 </a:t>
            </a:r>
            <a:r>
              <a:rPr dirty="0"/>
              <a:t>更好的预训练</a:t>
            </a:r>
            <a:r>
              <a:rPr dirty="0"/>
              <a:t>模型</a:t>
            </a: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5" y="1275715"/>
            <a:ext cx="6460490" cy="368300"/>
          </a:xfrm>
        </p:spPr>
        <p:txBody>
          <a:bodyPr wrap="square"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Better base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model is all your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need</a:t>
            </a:r>
            <a:endParaRPr lang="en-US" altLang="zh-CN" spc="13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4728210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值得尝试的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model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google/gemma-2-9b-it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sfairXC/FsfairX-Gemma2-RM-v0.1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RLHFlow/pair-preference-model-LLaMA3-8B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RLHFlow/ArmoRM-Llama3-8B-v0.1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在加载上面的模型可能出现问题用这个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code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初始化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自己的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模型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https://github.com/mtenenholtz/lmsys-chatbot-arena-solution/blob/main/models/llm_model.py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589280"/>
          </a:xfrm>
        </p:spPr>
        <p:txBody>
          <a:bodyPr wrap="square"/>
          <a:lstStyle/>
          <a:p>
            <a:r>
              <a:rPr lang="en-US" altLang="zh-CN" dirty="0"/>
              <a:t>3 </a:t>
            </a:r>
            <a:r>
              <a:rPr dirty="0"/>
              <a:t>简单高分案例</a:t>
            </a:r>
            <a:r>
              <a:rPr dirty="0"/>
              <a:t>分享</a:t>
            </a: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5" y="1275715"/>
            <a:ext cx="6460490" cy="368300"/>
          </a:xfrm>
        </p:spPr>
        <p:txBody>
          <a:bodyPr wrap="square"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simple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pipeline is all your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need</a:t>
            </a:r>
            <a:endParaRPr lang="en-US" altLang="zh-CN" spc="13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506730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https://www.kaggle.com/competitions/lmsys-chatbot-arena/discussion/527669</a:t>
            </a:r>
            <a:endParaRPr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PP_MARK_KEY" val="9a95f4f1-825d-4fc5-bb3f-e9d753c79859"/>
  <p:tag name="COMMONDATA" val="eyJoZGlkIjoiOGY3NTAxZGI2NjYzZWY2YjUwNjYwNGExMzdhYmYxMTAifQ==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1414</Words>
  <Application>WPS 演示</Application>
  <PresentationFormat>宽屏</PresentationFormat>
  <Paragraphs>71</Paragraphs>
  <Slides>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等线 Light</vt:lpstr>
      <vt:lpstr>Calibri</vt:lpstr>
      <vt:lpstr>深度学习项目PPT模板V1.4</vt:lpstr>
      <vt:lpstr>Kaggle WSDM2024 多语言偏好预测     LLM 高分方案分享</vt:lpstr>
      <vt:lpstr>1 LMSYS Top1 solution</vt:lpstr>
      <vt:lpstr>1 额外数据集的使用</vt:lpstr>
      <vt:lpstr>1 额外数据集的使用</vt:lpstr>
      <vt:lpstr>1 额外数据集的使用</vt:lpstr>
      <vt:lpstr>2 更好的预训练模型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hanguang</cp:lastModifiedBy>
  <cp:revision>1659</cp:revision>
  <dcterms:created xsi:type="dcterms:W3CDTF">2024-04-19T12:47:00Z</dcterms:created>
  <dcterms:modified xsi:type="dcterms:W3CDTF">2025-01-18T05:52:03Z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C2049CA3071E418080DB1924DED7BB77</vt:lpwstr>
  </property>
</Properties>
</file>